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1c821f34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1c821f34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1ee2b7f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d1ee2b7f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1ee2b7fd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1ee2b7fd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1ee2b7fd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1ee2b7fd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1ee2b7fd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d1ee2b7fd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1ee2b7fd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1ee2b7fd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1ee2b7fd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1ee2b7fd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1ee2b7fd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1ee2b7fd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1ee2b7fd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1ee2b7fd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1ee2b7fd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1ee2b7fd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1c821f34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1c821f34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1c821f34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1c821f34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1ee2b7fd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1ee2b7fd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1ee2b7f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1ee2b7f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1c821f34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1c821f34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1c821f34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1c821f3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1c821f3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1c821f3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1c821f3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1c821f3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1c821f34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1c821f34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d1c821f34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d1c821f34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vitejs.dev/guide/" TargetMode="External"/><Relationship Id="rId4" Type="http://schemas.openxmlformats.org/officeDocument/2006/relationships/hyperlink" Target="https://nodejs.org/en" TargetMode="External"/><Relationship Id="rId9" Type="http://schemas.openxmlformats.org/officeDocument/2006/relationships/hyperlink" Target="https://tailwindcss.com/" TargetMode="External"/><Relationship Id="rId5" Type="http://schemas.openxmlformats.org/officeDocument/2006/relationships/hyperlink" Target="https://reactrouter.com/en/main" TargetMode="External"/><Relationship Id="rId6" Type="http://schemas.openxmlformats.org/officeDocument/2006/relationships/hyperlink" Target="https://www.npmjs.com/" TargetMode="External"/><Relationship Id="rId7" Type="http://schemas.openxmlformats.org/officeDocument/2006/relationships/hyperlink" Target="https://www.mongodb.com/" TargetMode="External"/><Relationship Id="rId8" Type="http://schemas.openxmlformats.org/officeDocument/2006/relationships/hyperlink" Target="https://rapidapi.com/hu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5369700" y="3437463"/>
            <a:ext cx="3270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Y suresh babu - AP21110011289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MD abdulla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- AP21110011283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M vamsi sasidhar - AP21110011287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7"/>
          <p:cNvSpPr txBox="1"/>
          <p:nvPr>
            <p:ph type="ctrTitle"/>
          </p:nvPr>
        </p:nvSpPr>
        <p:spPr>
          <a:xfrm>
            <a:off x="3689550" y="1730800"/>
            <a:ext cx="3270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BeatBuddy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764100" y="303575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Front End Description 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6"/>
          <p:cNvSpPr txBox="1"/>
          <p:nvPr>
            <p:ph type="title"/>
          </p:nvPr>
        </p:nvSpPr>
        <p:spPr>
          <a:xfrm>
            <a:off x="1052550" y="883650"/>
            <a:ext cx="7374300" cy="3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In your front-end project, you're using a powerful combination of technologies to create modern and efficient web applications: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React 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:  A JavaScript library for building dynamic and interactive user interfaces with reusable components.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Tailwind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:  A utility-first CSS framework that provides pre-built classes for quick and consistent styling.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Vite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:  A modern build tool that offers fast startup times and efficient hot module replacement for a smoother development experience.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Formik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:  A React form library that simplifies form state management and validation.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Yup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 :  A data validation library that works well with Formik, allowing you to define and enforce validation schemas for forms.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Together, these technologies enable you to build responsive, high-quality web applications efficiently.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764100" y="303575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Database Description 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7"/>
          <p:cNvSpPr txBox="1"/>
          <p:nvPr>
            <p:ph type="title"/>
          </p:nvPr>
        </p:nvSpPr>
        <p:spPr>
          <a:xfrm>
            <a:off x="1052550" y="883650"/>
            <a:ext cx="7374300" cy="3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Your project uses MongoDB as the database with Mongoose as the ORM for convenient database interactions. The database consists of three primary entities: User, and Song.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User: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Name (string): The user's full name.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Username (string): The user's chosen username.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Email (string): The user's email address.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Password (string): The user's password.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Song: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Name (string): The song title.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Artist Name (string): The artist or band who created the song.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Duration (string): The length of the song.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764100" y="303575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Database Description 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28"/>
          <p:cNvSpPr txBox="1"/>
          <p:nvPr>
            <p:ph type="title"/>
          </p:nvPr>
        </p:nvSpPr>
        <p:spPr>
          <a:xfrm>
            <a:off x="1052550" y="883650"/>
            <a:ext cx="7374300" cy="3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Your project uses MongoDB as the database with Mongoose as the ORM for convenient database interactions. The database consists of three primary entities: User, and Song.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User: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Name (string): The user's full name.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Username (string): The user's chosen username.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Email (string): The user's email address.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Password (string): The user's password.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Song: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Name (string): The song title.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Artist Name (string): The artist or band who created the song.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Duration (string): The length of the song.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type="title"/>
          </p:nvPr>
        </p:nvSpPr>
        <p:spPr>
          <a:xfrm>
            <a:off x="764100" y="303575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/>
              <a:t>Testing :</a:t>
            </a:r>
            <a:endParaRPr b="1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>
            <p:ph type="title"/>
          </p:nvPr>
        </p:nvSpPr>
        <p:spPr>
          <a:xfrm>
            <a:off x="764100" y="303575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/>
              <a:t>Application Images : </a:t>
            </a:r>
            <a:endParaRPr b="1" sz="2000"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038" y="971875"/>
            <a:ext cx="5660224" cy="31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2411250" y="4230475"/>
            <a:ext cx="4049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Signup page 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/>
        </p:nvSpPr>
        <p:spPr>
          <a:xfrm>
            <a:off x="2411250" y="4230475"/>
            <a:ext cx="4049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Music player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page 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61" y="642700"/>
            <a:ext cx="6378275" cy="358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/>
        </p:nvSpPr>
        <p:spPr>
          <a:xfrm>
            <a:off x="2411250" y="4230475"/>
            <a:ext cx="4049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Inbuilt music downloader page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3" name="Google Shape;3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86" y="639400"/>
            <a:ext cx="6384125" cy="35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/>
        </p:nvSpPr>
        <p:spPr>
          <a:xfrm>
            <a:off x="2411250" y="4230475"/>
            <a:ext cx="4049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Specific song 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downloader page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523" y="959388"/>
            <a:ext cx="5732851" cy="32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/>
          <p:nvPr/>
        </p:nvSpPr>
        <p:spPr>
          <a:xfrm>
            <a:off x="2411250" y="4230475"/>
            <a:ext cx="4049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ong recognizer page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811" y="797950"/>
            <a:ext cx="6102275" cy="343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/>
        </p:nvSpPr>
        <p:spPr>
          <a:xfrm>
            <a:off x="2411250" y="4230475"/>
            <a:ext cx="4049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Song recognizer result  page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00" y="304800"/>
            <a:ext cx="6039501" cy="39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1297500" y="13502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Functionality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Working model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8"/>
          <p:cNvSpPr txBox="1"/>
          <p:nvPr>
            <p:ph type="title"/>
          </p:nvPr>
        </p:nvSpPr>
        <p:spPr>
          <a:xfrm>
            <a:off x="1362750" y="618850"/>
            <a:ext cx="70389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Table of content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1270200" y="462250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Conclusion :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36"/>
          <p:cNvSpPr txBox="1"/>
          <p:nvPr>
            <p:ph type="title"/>
          </p:nvPr>
        </p:nvSpPr>
        <p:spPr>
          <a:xfrm>
            <a:off x="1191900" y="1059375"/>
            <a:ext cx="7195500" cy="3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Beat Buddy offers a comprehensive, user-centric music management and playback platform for music enthusiasts.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Advanced audio recognition technology enables users to effortlessly identify songs and access detailed song information.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Supports various audio file formats and quality levels, allowing users to enjoy their music offline with ease.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 The robust music player includes essential playback controls and a sleek interface for a tailored listening experience.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 Focuses on user account management to provide a personalized experience, securely storing user preferences and settings.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 Meets non-functional requirements such as performance, reliability, security, usability, and compatibility across devices and platforms.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Aims to revolutionize how users manage, discover, and enjoy their music collections with a reliable and intuitive solution.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1270200" y="462250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References :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37"/>
          <p:cNvSpPr txBox="1"/>
          <p:nvPr>
            <p:ph type="title"/>
          </p:nvPr>
        </p:nvSpPr>
        <p:spPr>
          <a:xfrm>
            <a:off x="1191900" y="1059375"/>
            <a:ext cx="7195500" cy="3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Vite - </a:t>
            </a:r>
            <a:r>
              <a:rPr b="1" lang="en-GB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https://vitejs.dev/guide/</a:t>
            </a:r>
            <a:endParaRPr b="1" sz="16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Node </a:t>
            </a: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GB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https://nodejs.org/en</a:t>
            </a:r>
            <a:endParaRPr sz="16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React Router </a:t>
            </a: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GB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https://reactrouter.com/en/main</a:t>
            </a:r>
            <a:endParaRPr sz="16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NPM </a:t>
            </a: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GB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https://www.npmjs.com/</a:t>
            </a:r>
            <a:endParaRPr sz="16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MongoDB</a:t>
            </a: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GB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https://www.mongodb.com/</a:t>
            </a:r>
            <a:endParaRPr sz="16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Rapidapi </a:t>
            </a: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GB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https://rapidapi.com/hub</a:t>
            </a:r>
            <a:endParaRPr sz="16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Tailwind </a:t>
            </a: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GB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https://tailwindcss.com/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50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97500" y="13502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Song Recognition: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Quickly identify songs using advanced audio recognition technology. Record a portion of the song or input its title for instant identification.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Built-In Downloader: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Download songs in various formats and quality levels for offline playback.Offers a seamless and efficient download experience.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Music Player: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Essential controls: play, pause, skip, repeat, and shuffle. Effortlessly interact with your personalized music experiences.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1362750" y="618850"/>
            <a:ext cx="70389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1297500" y="1751650"/>
            <a:ext cx="7038900" cy="23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Identify songs quickly by recording a short audio clip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Uses advanced audio recognition technology for high accuracy across different song genres.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Provides comprehensive metadata, including artist, album, genre, and release date.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Provides the option to download the respective song if need be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1036375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Song Recognition: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idx="1" type="body"/>
          </p:nvPr>
        </p:nvSpPr>
        <p:spPr>
          <a:xfrm>
            <a:off x="1297500" y="1542875"/>
            <a:ext cx="7038900" cy="30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Download songs directly within the application without needing external tools or services.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Provides an efficient download process that prioritizes speed and reliability.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Allows offline playback of downloaded songs, enabling users to enjoy their music without an internet connection.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Automatically organizes downloaded songs into user-defined categories or playlists for easy management.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814550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Built-In Downloader: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idx="1" type="body"/>
          </p:nvPr>
        </p:nvSpPr>
        <p:spPr>
          <a:xfrm>
            <a:off x="1297500" y="1542875"/>
            <a:ext cx="7038900" cy="30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Provides essential playback controls such as play, pause, skip, repeat .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Supports a variety of audio file formats, offering flexibility in music playback.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Features a sleek, user-friendly interface that enhances the overall listening experience.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ECECEC"/>
                </a:solidFill>
                <a:highlight>
                  <a:srgbClr val="21212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Enables smooth navigation and browsing through the music library for easy access to songs.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814550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Music Player 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227375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Designing phase 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23630"/>
            <a:ext cx="6114926" cy="31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>
            <p:ph type="title"/>
          </p:nvPr>
        </p:nvSpPr>
        <p:spPr>
          <a:xfrm>
            <a:off x="1297500" y="707075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Use - case diagram : 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1297500" y="478475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Use - case diagram : 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075" y="1275500"/>
            <a:ext cx="3465076" cy="1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25" y="2831049"/>
            <a:ext cx="3465077" cy="1996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200" y="2831050"/>
            <a:ext cx="4336102" cy="1994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764100" y="303575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ER and Class diagram 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50" y="1046325"/>
            <a:ext cx="4200950" cy="20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598" y="2789900"/>
            <a:ext cx="4137524" cy="19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